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88163" cy="100218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1313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B7A9-225B-4483-A985-DBAAEDD0EBD3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CF94-675E-4322-ABBC-8A6E5FCEC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369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8B7A9-225B-4483-A985-DBAAEDD0EBD3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ACF94-675E-4322-ABBC-8A6E5FCEC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060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ru-RU" sz="3200" b="1">
                <a:solidFill>
                  <a:schemeClr val="bg1"/>
                </a:solidFill>
              </a:rPr>
              <a:t>A termékek pontszerűen felhordott turmalinnal – ezek nem mások, mint</a:t>
            </a:r>
            <a:endParaRPr lang="ru-RU" altLang="ru-RU" sz="320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62DCB13B-8F0F-434F-8C4C-5701E368697D}"/>
              </a:ext>
            </a:extLst>
          </p:cNvPr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endParaRPr lang="hu-H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4667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altLang="ru-RU" sz="3200" b="1">
                <a:solidFill>
                  <a:schemeClr val="bg1"/>
                </a:solidFill>
              </a:rPr>
              <a:t>A deréköv pontszerűen</a:t>
            </a:r>
            <a:br>
              <a:rPr lang="en-US" altLang="ru-RU" sz="3200" b="1">
                <a:solidFill>
                  <a:schemeClr val="bg1"/>
                </a:solidFill>
              </a:rPr>
            </a:br>
            <a:r>
              <a:rPr lang="ru-RU" altLang="ru-RU" sz="3200" b="1">
                <a:solidFill>
                  <a:schemeClr val="bg1"/>
                </a:solidFill>
              </a:rPr>
              <a:t>felvitt turmalinnal</a:t>
            </a:r>
            <a:endParaRPr lang="ru-RU" altLang="ru-RU" sz="320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461820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altLang="ru-RU" sz="3200" b="1">
                <a:solidFill>
                  <a:schemeClr val="bg1"/>
                </a:solidFill>
              </a:rPr>
              <a:t>Zokni pontszerűen felvitt turmalinnal</a:t>
            </a:r>
            <a:endParaRPr lang="ru-RU" altLang="ru-RU" sz="320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331967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altLang="ru-RU" sz="3200" b="1">
                <a:solidFill>
                  <a:schemeClr val="bg1"/>
                </a:solidFill>
              </a:rPr>
              <a:t>A z</a:t>
            </a:r>
            <a:r>
              <a:rPr lang="en-US" altLang="ru-RU" sz="3200" b="1">
                <a:solidFill>
                  <a:schemeClr val="bg1"/>
                </a:solidFill>
              </a:rPr>
              <a:t>okni pontszerűen felvitt turmalinnal</a:t>
            </a:r>
            <a:endParaRPr lang="ru-RU" altLang="ru-RU" sz="320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381786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_tradnl" altLang="ru-RU" sz="3200" b="1">
                <a:solidFill>
                  <a:schemeClr val="bg1"/>
                </a:solidFill>
              </a:rPr>
              <a:t>A turmalinos termékek használata</a:t>
            </a:r>
            <a:endParaRPr lang="ru-RU" altLang="ru-RU" sz="320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213806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ru-RU" sz="3000" b="1">
                <a:solidFill>
                  <a:schemeClr val="bg1"/>
                </a:solidFill>
              </a:rPr>
              <a:t>Mikor kezdjük el használni a pontszerűen felhordott turmalinnal rendelkező termékeket?</a:t>
            </a:r>
            <a:endParaRPr lang="ru-RU" altLang="ru-RU" sz="300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572231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altLang="ru-RU" sz="2800" b="1">
                <a:solidFill>
                  <a:schemeClr val="bg1"/>
                </a:solidFill>
              </a:rPr>
              <a:t>Egészséges ízületeink karbantartása ma – aktív életvitel és a korlátozások nélküli mozgás holnap!</a:t>
            </a:r>
            <a:endParaRPr lang="ru-RU" altLang="ru-RU" sz="280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576624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ru-RU" sz="4000" b="1">
                <a:solidFill>
                  <a:schemeClr val="bg1"/>
                </a:solidFill>
              </a:rPr>
              <a:t>A termékek pontszerűen felhordott turmalinnal – használatuk…</a:t>
            </a:r>
            <a:endParaRPr lang="ru-RU" altLang="ru-RU" sz="400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845667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u-HU" altLang="ru-RU" sz="3200" b="1">
                <a:solidFill>
                  <a:schemeClr val="bg1"/>
                </a:solidFill>
              </a:rPr>
              <a:t>A TianDe több pontszerűen felhordott turmalinnal ellátott termékét ajánlja figyelmébe:</a:t>
            </a:r>
            <a:endParaRPr lang="ru-RU" altLang="ru-RU" sz="320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866432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altLang="ru-RU" sz="3200" b="1">
                <a:solidFill>
                  <a:schemeClr val="bg1"/>
                </a:solidFill>
              </a:rPr>
              <a:t>Miért fontos nap mint nap karban tartanunk ízületeink egészségét?</a:t>
            </a:r>
            <a:endParaRPr lang="ru-RU" altLang="ru-RU" sz="320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262427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altLang="ru-RU" sz="3200" b="1">
                <a:solidFill>
                  <a:schemeClr val="bg1"/>
                </a:solidFill>
              </a:rPr>
              <a:t>Miben rejlik a turmalin titka?</a:t>
            </a:r>
            <a:endParaRPr lang="ru-RU" altLang="ru-RU" sz="320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630920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129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28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altLang="ru-RU" sz="3200" b="1">
                <a:solidFill>
                  <a:schemeClr val="bg1"/>
                </a:solidFill>
              </a:rPr>
              <a:t>Nyakpánt pontszerűen felvitt turmalinnal</a:t>
            </a:r>
            <a:endParaRPr lang="ru-RU" altLang="ru-RU" sz="320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899916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altLang="ru-RU" sz="3200" b="1">
                <a:solidFill>
                  <a:schemeClr val="bg1"/>
                </a:solidFill>
              </a:rPr>
              <a:t>Nyakpánt pontszerűen </a:t>
            </a:r>
            <a:br>
              <a:rPr lang="en-US" altLang="ru-RU" sz="3200" b="1">
                <a:solidFill>
                  <a:schemeClr val="bg1"/>
                </a:solidFill>
              </a:rPr>
            </a:br>
            <a:r>
              <a:rPr lang="hu-HU" altLang="ru-RU" sz="3200" b="1">
                <a:solidFill>
                  <a:schemeClr val="bg1"/>
                </a:solidFill>
              </a:rPr>
              <a:t>felvitt turmalinnal</a:t>
            </a:r>
            <a:endParaRPr lang="ru-RU" altLang="ru-RU" sz="320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194707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altLang="ru-RU" sz="3200" b="1">
                <a:solidFill>
                  <a:schemeClr val="bg1"/>
                </a:solidFill>
              </a:rPr>
              <a:t>Deréköv pontszerűen felvitt turmalinnal</a:t>
            </a:r>
            <a:endParaRPr lang="ru-RU" altLang="ru-RU" sz="320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900843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105</Words>
  <Application>Microsoft Office PowerPoint</Application>
  <PresentationFormat>Diavetítés a képernyőre (4:3 oldalarány)</PresentationFormat>
  <Paragraphs>15</Paragraphs>
  <Slides>16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19" baseType="lpstr">
      <vt:lpstr>Arial</vt:lpstr>
      <vt:lpstr>Calibri</vt:lpstr>
      <vt:lpstr>Тема Office</vt:lpstr>
      <vt:lpstr>A termékek pontszerűen felhordott turmalinnal – ezek nem mások, mint</vt:lpstr>
      <vt:lpstr>A TianDe több pontszerűen felhordott turmalinnal ellátott termékét ajánlja figyelmébe:</vt:lpstr>
      <vt:lpstr>Miért fontos nap mint nap karban tartanunk ízületeink egészségét?</vt:lpstr>
      <vt:lpstr>Miben rejlik a turmalin titka?</vt:lpstr>
      <vt:lpstr>PowerPoint-bemutató</vt:lpstr>
      <vt:lpstr>PowerPoint-bemutató</vt:lpstr>
      <vt:lpstr>Nyakpánt pontszerűen felvitt turmalinnal</vt:lpstr>
      <vt:lpstr>Nyakpánt pontszerűen  felvitt turmalinnal</vt:lpstr>
      <vt:lpstr>Deréköv pontszerűen felvitt turmalinnal</vt:lpstr>
      <vt:lpstr>A deréköv pontszerűen felvitt turmalinnal</vt:lpstr>
      <vt:lpstr>Zokni pontszerűen felvitt turmalinnal</vt:lpstr>
      <vt:lpstr>A zokni pontszerűen felvitt turmalinnal</vt:lpstr>
      <vt:lpstr>A turmalinos termékek használata</vt:lpstr>
      <vt:lpstr>Mikor kezdjük el használni a pontszerűen felhordott turmalinnal rendelkező termékeket?</vt:lpstr>
      <vt:lpstr>Egészséges ízületeink karbantartása ma – aktív életvitel és a korlátozások nélküli mozgás holnap!</vt:lpstr>
      <vt:lpstr>A termékek pontszerűen felhordott turmalinnal – használatuk…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termékek pontszerűen felhordott turmalinnal – ezek nem mások, mint</dc:title>
  <dc:creator>User</dc:creator>
  <cp:lastModifiedBy>Marianna Fórizs</cp:lastModifiedBy>
  <cp:revision>4</cp:revision>
  <cp:lastPrinted>2020-04-10T14:13:45Z</cp:lastPrinted>
  <dcterms:created xsi:type="dcterms:W3CDTF">2019-11-27T02:21:45Z</dcterms:created>
  <dcterms:modified xsi:type="dcterms:W3CDTF">2020-10-30T17:49:38Z</dcterms:modified>
</cp:coreProperties>
</file>